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2" r:id="rId4"/>
    <p:sldId id="293" r:id="rId5"/>
    <p:sldId id="303" r:id="rId6"/>
    <p:sldId id="294" r:id="rId7"/>
    <p:sldId id="296" r:id="rId8"/>
    <p:sldId id="295" r:id="rId9"/>
    <p:sldId id="304" r:id="rId10"/>
    <p:sldId id="297" r:id="rId11"/>
    <p:sldId id="302" r:id="rId12"/>
    <p:sldId id="301" r:id="rId13"/>
    <p:sldId id="305" r:id="rId14"/>
    <p:sldId id="300" r:id="rId15"/>
    <p:sldId id="299" r:id="rId16"/>
    <p:sldId id="298" r:id="rId17"/>
    <p:sldId id="306" r:id="rId18"/>
    <p:sldId id="307" r:id="rId19"/>
    <p:sldId id="309" r:id="rId20"/>
    <p:sldId id="308" r:id="rId21"/>
    <p:sldId id="310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>
        <p:scale>
          <a:sx n="75" d="100"/>
          <a:sy n="75" d="100"/>
        </p:scale>
        <p:origin x="117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D8F87-85C7-7C16-D581-A165B5011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8F0327-9625-EF0C-BFF9-3B3D8951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9C4F35-AFB3-F806-AFDA-26A699AA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F622E-6845-E68D-340C-1CF4AF21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892D64-382E-C76D-32D1-78311AE4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3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937E8-21D6-C5D7-829F-6117F149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719F24-F3BF-4D32-495C-3F4A974D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3D9BB0-58F1-F199-DD90-E3490DB2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DBAFF1-A226-B869-CADE-A7B9F850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E2BA25-45AE-8F26-F710-B68E331C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82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AFEACD-292F-8CC3-760E-6551214A6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C1BDE7-6C62-FE18-5656-F832CCC67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6AFC9-4DAB-7F24-A91F-A30A29C2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87C7A-95EB-D576-7527-84BDDD8F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B0351-2915-3F47-C2BF-86BA6FA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93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D19AC-CA41-0AB5-464D-9C378138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9FA9A-D12E-FB57-058D-D37769E30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CFCEB-9542-7080-D342-18DE1506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56909D-9664-C307-68AE-D55BD33C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3E4230-2EAE-47E3-72E2-06536631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409BE-6AC4-45E2-2BAF-47D238DD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050C28-B1CD-B72B-A047-4AA90946A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82AAC-A527-F070-96BB-6F3C5026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D0F1E-9CBD-CF86-7D31-2DA94EB6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D0149-9EB0-30A0-BEE6-5ED33C19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8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FBE19-AA6F-A8C6-9225-702D6DE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80448F-005C-B484-A56B-8A242806C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70A333-EB36-E34C-008D-CAD97187D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23A379-1D51-4B52-FBCF-0FE32CE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B8881-689F-6D96-B29B-2C3BDC18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A0BE55-A7EA-57C5-F728-240639DA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3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334BC-BEBA-18FF-A470-894C5192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F53C4E-33B5-0E87-B232-925B03632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44019-FBBF-E761-F0EE-5BC9DD248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8D7D8D-BBD9-7A31-998A-BF551823A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E588D3-7FFA-219E-5FC9-B9658828E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DDD60C-C022-F028-DC91-BC4E7F5C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648DE2-49D9-7F48-3413-4C200D6B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CED368-C0C9-362B-E143-51884C9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7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25CAC-0A94-1CDC-B725-9A8F7101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763103-2D5F-FCE1-E667-72DD48DB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0219A0-1D34-100D-F4E1-FA3FE15C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E4F6C-5506-119B-173B-C033DFCD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47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EA9345-882C-C516-EFB1-AA572416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8D18A0-9563-E38A-C2FD-33A8A0EC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07F48A-5B69-57C6-7B1E-9E6604DA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98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8290C-5B06-5AA5-7D3E-4EC9C3DF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76CDB-0C24-F08C-81DA-5D38B188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A9E717-3DC7-F419-D9E4-B2B640FDA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F45106-FFE2-EE2B-BC73-2163AC93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A5519-487B-B102-8C83-6C67AE85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200A5A-FC17-75CF-DEA8-D5AFBB45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5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D07B-C47F-82DC-DD39-67F3CAC1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5ACBE6-6686-EADF-858F-C17291974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FE420C-BD97-C8F8-38AA-3DAF8AE85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9B9127-9BF4-F4C3-591B-CC8D9410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85B4E7-3AEE-EFFF-AFCF-FDE2F1EF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E6C03E-68F5-EED4-3879-0AD0276B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68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71B6B-3519-6E9D-69EF-A204C8F2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107215-8C98-72E0-C602-523968315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91EAA-6295-0E6D-2ADA-A99D66C39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948B3-A814-4F37-87E2-D1B694183908}" type="datetimeFigureOut">
              <a:rPr lang="ru-RU" smtClean="0"/>
              <a:t>04.11.2024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34EFE6-194A-3743-72C1-E3A9FF63A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C25EF-807D-1A08-268A-A5C335E5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02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41128-8CFB-BDDA-0CCE-1F9ADB7D3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06"/>
            <a:ext cx="9144000" cy="991352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Мобильная робототехника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0670DD-1959-58AD-9393-08B57CABF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Результат выполнения</a:t>
            </a:r>
          </a:p>
          <a:p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Лабораторной работы №9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E322C-6824-424D-8D7E-6812FEB5E46D}"/>
              </a:ext>
            </a:extLst>
          </p:cNvPr>
          <p:cNvSpPr txBox="1"/>
          <p:nvPr/>
        </p:nvSpPr>
        <p:spPr>
          <a:xfrm>
            <a:off x="1524000" y="496168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Выполнил</a:t>
            </a:r>
            <a:b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</a:br>
            <a:r>
              <a:rPr lang="ru-RU" sz="4000" dirty="0" err="1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Ёда</a:t>
            </a:r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 Никита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184403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22FFD3-9A2A-9100-92C5-AE300701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048" y="1752517"/>
            <a:ext cx="6477904" cy="1181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450EED6-165F-9949-93CD-416CF8E0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444" y="3009784"/>
            <a:ext cx="4925112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6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75F4A-4944-A42C-1DB1-CF99956BF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F96765-9872-16B6-421C-41C0CEDF8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E41721-C7E0-3299-6CA2-C40DC2F4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7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BA2E10-89E8-7009-8784-698A6BA1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612D42-7136-6A80-9281-86C572B6E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843BE0-545C-256A-C5F0-673ABDF3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0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b_9_num_5">
            <a:hlinkClick r:id="" action="ppaction://media"/>
            <a:extLst>
              <a:ext uri="{FF2B5EF4-FFF2-40B4-BE49-F238E27FC236}">
                <a16:creationId xmlns:a16="http://schemas.microsoft.com/office/drawing/2014/main" id="{F6B86755-020D-237B-2EE8-92CE3A0210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2091" y="79828"/>
            <a:ext cx="3767818" cy="669834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4989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1C02A3-43F9-CACE-4966-DFB06986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42" y="2843130"/>
            <a:ext cx="6554115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4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511CA-A6CF-3462-2AF3-718D30F0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44D1DB-CBBE-1767-6E65-AD07A7CA7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F4FA1C-4055-8CD6-8407-E7A344A4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9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407FC-66D8-530F-A0B6-1CBC8962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2E81D6-EF81-E8BE-C911-295542B8D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64EDFE-E58D-6813-3773-339032651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0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b_9_num_6">
            <a:hlinkClick r:id="" action="ppaction://media"/>
            <a:extLst>
              <a:ext uri="{FF2B5EF4-FFF2-40B4-BE49-F238E27FC236}">
                <a16:creationId xmlns:a16="http://schemas.microsoft.com/office/drawing/2014/main" id="{9931219A-781E-F4ED-1AA7-871E4272A4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0843" y="77610"/>
            <a:ext cx="3770313" cy="670277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60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C72FCC-9811-D7A3-B357-EF495AF1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6" y="1923971"/>
            <a:ext cx="6544588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54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50E7B-CCF8-E4FC-4592-86649AF0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F1AF4E-A817-B763-AB56-EE99DDA53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016E67-3136-6ADE-2FB2-AE9D14D4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9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54F75F-944F-D11B-338F-3AA39DEC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2833604"/>
            <a:ext cx="6601746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83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BACBF-C6DF-95AB-0690-AFD4D46F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2DEED-C2DE-FF36-A715-FFEE9053A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74DE25-2863-8270-E1CD-D01E5214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884BA-414B-661C-C2D6-8CCAE17575EC}"/>
              </a:ext>
            </a:extLst>
          </p:cNvPr>
          <p:cNvSpPr txBox="1"/>
          <p:nvPr/>
        </p:nvSpPr>
        <p:spPr>
          <a:xfrm>
            <a:off x="1238250" y="4162992"/>
            <a:ext cx="5580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Gabriola" panose="04040605051002020D02" pitchFamily="82" charset="0"/>
              </a:rPr>
              <a:t>1-я строка – значение датчика на белом</a:t>
            </a:r>
            <a:br>
              <a:rPr lang="ru-RU" sz="3200" dirty="0">
                <a:latin typeface="Gabriola" panose="04040605051002020D02" pitchFamily="82" charset="0"/>
              </a:rPr>
            </a:br>
            <a:r>
              <a:rPr lang="ru-RU" sz="3200" dirty="0">
                <a:latin typeface="Gabriola" panose="04040605051002020D02" pitchFamily="82" charset="0"/>
              </a:rPr>
              <a:t>2-я – значение датчика на чёрном</a:t>
            </a:r>
            <a:br>
              <a:rPr lang="ru-RU" sz="3200" dirty="0">
                <a:latin typeface="Gabriola" panose="04040605051002020D02" pitchFamily="82" charset="0"/>
              </a:rPr>
            </a:br>
            <a:r>
              <a:rPr lang="ru-RU" sz="3200" dirty="0">
                <a:latin typeface="Gabriola" panose="04040605051002020D02" pitchFamily="82" charset="0"/>
              </a:rPr>
              <a:t>3-я – среднее значение серого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B9B568A-9A22-6E9E-8DB4-8F69BDC29FB9}"/>
              </a:ext>
            </a:extLst>
          </p:cNvPr>
          <p:cNvCxnSpPr/>
          <p:nvPr/>
        </p:nvCxnSpPr>
        <p:spPr>
          <a:xfrm flipV="1">
            <a:off x="6677025" y="1690688"/>
            <a:ext cx="1752600" cy="26717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551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ab_9_num_7">
            <a:hlinkClick r:id="" action="ppaction://media"/>
            <a:extLst>
              <a:ext uri="{FF2B5EF4-FFF2-40B4-BE49-F238E27FC236}">
                <a16:creationId xmlns:a16="http://schemas.microsoft.com/office/drawing/2014/main" id="{758E17DE-9CB5-4EB1-50E1-3313843E70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8086" y="90487"/>
            <a:ext cx="3755827" cy="667702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556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C6F32B-C3AA-340D-A685-475696D7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0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52979-0FCE-2D06-FF41-A70FBD5E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A32E8D-D581-FD6E-F433-51941CCD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EA0A9E-1C68-2960-2B7F-38800F83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7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b_9_num_3">
            <a:hlinkClick r:id="" action="ppaction://media"/>
            <a:extLst>
              <a:ext uri="{FF2B5EF4-FFF2-40B4-BE49-F238E27FC236}">
                <a16:creationId xmlns:a16="http://schemas.microsoft.com/office/drawing/2014/main" id="{D57B24F9-0D75-683F-6EB3-91B2A897C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3543" y="100188"/>
            <a:ext cx="3744913" cy="665762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795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985515-F231-AC2E-0C39-BC49E1463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90" y="2862183"/>
            <a:ext cx="6592220" cy="1133633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18809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807A3-5F1A-5992-48B1-9F13F92B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9265B7-74B0-EA87-EA74-05FBCC566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806911-9819-D89A-1F49-F8E10AF6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6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C01B7-302C-0992-CEFD-C383A363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1EBC99-7D7D-DBCE-9902-070EC2FA8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08179-A2A4-0A77-9ABE-A5B81F6E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8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b_9_num_4">
            <a:hlinkClick r:id="" action="ppaction://media"/>
            <a:extLst>
              <a:ext uri="{FF2B5EF4-FFF2-40B4-BE49-F238E27FC236}">
                <a16:creationId xmlns:a16="http://schemas.microsoft.com/office/drawing/2014/main" id="{43ACB76F-5FDD-3BDB-04B5-C97165C485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6123" y="104775"/>
            <a:ext cx="3739753" cy="664845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1048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33</Words>
  <Application>Microsoft Office PowerPoint</Application>
  <PresentationFormat>Широкоэкранный</PresentationFormat>
  <Paragraphs>5</Paragraphs>
  <Slides>21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Gabriola</vt:lpstr>
      <vt:lpstr>Тема Office</vt:lpstr>
      <vt:lpstr>Мобильная робототехника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Nikita Yoda</dc:creator>
  <cp:lastModifiedBy>Nikita Yoda</cp:lastModifiedBy>
  <cp:revision>14</cp:revision>
  <dcterms:created xsi:type="dcterms:W3CDTF">2024-10-17T09:16:17Z</dcterms:created>
  <dcterms:modified xsi:type="dcterms:W3CDTF">2024-11-04T20:59:48Z</dcterms:modified>
</cp:coreProperties>
</file>